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5" r:id="rId3"/>
    <p:sldId id="316" r:id="rId4"/>
    <p:sldId id="312" r:id="rId5"/>
    <p:sldId id="305" r:id="rId6"/>
    <p:sldId id="313" r:id="rId7"/>
    <p:sldId id="314" r:id="rId8"/>
    <p:sldId id="272" r:id="rId9"/>
    <p:sldId id="311" r:id="rId10"/>
    <p:sldId id="308" r:id="rId11"/>
    <p:sldId id="270"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64" d="100"/>
          <a:sy n="64" d="100"/>
        </p:scale>
        <p:origin x="67" y="89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2/26/2019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2/26/2019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2585323"/>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p:txBody>
      </p:sp>
      <p:sp>
        <p:nvSpPr>
          <p:cNvPr id="3" name="Rectangle 2"/>
          <p:cNvSpPr/>
          <p:nvPr/>
        </p:nvSpPr>
        <p:spPr>
          <a:xfrm>
            <a:off x="2385107" y="3764204"/>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28A69-5CDC-4082-955D-A6861E196D59}"/>
              </a:ext>
            </a:extLst>
          </p:cNvPr>
          <p:cNvSpPr txBox="1"/>
          <p:nvPr/>
        </p:nvSpPr>
        <p:spPr>
          <a:xfrm>
            <a:off x="3088914" y="2440698"/>
            <a:ext cx="6057043" cy="461665"/>
          </a:xfrm>
          <a:prstGeom prst="rect">
            <a:avLst/>
          </a:prstGeom>
          <a:noFill/>
        </p:spPr>
        <p:txBody>
          <a:bodyPr wrap="none" rtlCol="0">
            <a:spAutoFit/>
          </a:bodyPr>
          <a:lstStyle/>
          <a:p>
            <a:r>
              <a:rPr lang="en-US" sz="2400" dirty="0"/>
              <a:t>Creating 2018 land cover and crop timing maps</a:t>
            </a:r>
          </a:p>
        </p:txBody>
      </p:sp>
    </p:spTree>
    <p:extLst>
      <p:ext uri="{BB962C8B-B14F-4D97-AF65-F5344CB8AC3E}">
        <p14:creationId xmlns:p14="http://schemas.microsoft.com/office/powerpoint/2010/main" val="645269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3781DE-9728-4224-A609-EDF7AC03848C}"/>
              </a:ext>
            </a:extLst>
          </p:cNvPr>
          <p:cNvSpPr txBox="1"/>
          <p:nvPr/>
        </p:nvSpPr>
        <p:spPr>
          <a:xfrm>
            <a:off x="240632" y="409074"/>
            <a:ext cx="11851105" cy="4801314"/>
          </a:xfrm>
          <a:prstGeom prst="rect">
            <a:avLst/>
          </a:prstGeom>
          <a:noFill/>
        </p:spPr>
        <p:txBody>
          <a:bodyPr wrap="square" rtlCol="0">
            <a:spAutoFit/>
          </a:bodyPr>
          <a:lstStyle/>
          <a:p>
            <a:pPr marL="285750" indent="-285750">
              <a:buFont typeface="Arial" panose="020B0604020202020204" pitchFamily="34" charset="0"/>
              <a:buChar char="•"/>
            </a:pPr>
            <a:r>
              <a:rPr lang="en-US" dirty="0"/>
              <a:t>Need to make 2018 land cover and timing maps because most Planet imagery with high temporal resolution is 2017-2018</a:t>
            </a:r>
          </a:p>
          <a:p>
            <a:pPr marL="285750" indent="-285750">
              <a:buFont typeface="Arial" panose="020B0604020202020204" pitchFamily="34" charset="0"/>
              <a:buChar char="•"/>
            </a:pPr>
            <a:r>
              <a:rPr lang="en-US" dirty="0"/>
              <a:t>For land cover map, used GEE file </a:t>
            </a:r>
            <a:r>
              <a:rPr lang="en-US" dirty="0" err="1"/>
              <a:t>LandCover</a:t>
            </a:r>
            <a:r>
              <a:rPr lang="en-US" dirty="0"/>
              <a:t>/Soy Classification Trial 1</a:t>
            </a:r>
          </a:p>
          <a:p>
            <a:pPr marL="742950" lvl="1" indent="-285750">
              <a:buFont typeface="Arial" panose="020B0604020202020204" pitchFamily="34" charset="0"/>
              <a:buChar char="•"/>
            </a:pPr>
            <a:r>
              <a:rPr lang="en-US" dirty="0"/>
              <a:t>Mask soy_pts_agsat_1 with mapbiomas3 </a:t>
            </a:r>
            <a:r>
              <a:rPr lang="en-US" dirty="0" err="1"/>
              <a:t>agri</a:t>
            </a:r>
            <a:endParaRPr lang="en-US" dirty="0"/>
          </a:p>
          <a:p>
            <a:pPr marL="742950" lvl="1" indent="-285750">
              <a:buFont typeface="Arial" panose="020B0604020202020204" pitchFamily="34" charset="0"/>
              <a:buChar char="•"/>
            </a:pPr>
            <a:r>
              <a:rPr lang="en-US" dirty="0"/>
              <a:t>Chose to use soy_pts_agsat1 over soy_pts_1. soy_pts_agsat_1 produced higher accuracy than soy_pts_1 (e.g. 70% vs 60%) but soy_pts_1 has some data in </a:t>
            </a:r>
            <a:r>
              <a:rPr lang="en-US" dirty="0" err="1"/>
              <a:t>Matopiba</a:t>
            </a:r>
            <a:r>
              <a:rPr lang="en-US" dirty="0"/>
              <a:t> whereas soy_pts_agsat_1 doesn’t. The training points will eventually change so it doesn’t matter that much.</a:t>
            </a:r>
          </a:p>
          <a:p>
            <a:pPr marL="742950" lvl="1" indent="-285750">
              <a:buFont typeface="Arial" panose="020B0604020202020204" pitchFamily="34" charset="0"/>
              <a:buChar char="•"/>
            </a:pPr>
            <a:r>
              <a:rPr lang="en-US" dirty="0"/>
              <a:t>Train classifier using Jake’s method/inputs. Classifier to be trained using samples from all years (pooled); however, each year splits the sample points into training/testing points differently</a:t>
            </a:r>
          </a:p>
          <a:p>
            <a:pPr marL="742950" lvl="1" indent="-285750">
              <a:buFont typeface="Arial" panose="020B0604020202020204" pitchFamily="34" charset="0"/>
              <a:buChar char="•"/>
            </a:pPr>
            <a:r>
              <a:rPr lang="en-US" dirty="0"/>
              <a:t>NOTE, don’t have 2018 mapbiomas3 so had to replace it with 2017 mask</a:t>
            </a:r>
          </a:p>
          <a:p>
            <a:pPr marL="742950" lvl="1" indent="-285750">
              <a:buFont typeface="Arial" panose="020B0604020202020204" pitchFamily="34" charset="0"/>
              <a:buChar char="•"/>
            </a:pPr>
            <a:r>
              <a:rPr lang="en-US" dirty="0"/>
              <a:t>Mask final classified image with map3 </a:t>
            </a:r>
            <a:r>
              <a:rPr lang="en-US" dirty="0" err="1"/>
              <a:t>agri</a:t>
            </a:r>
            <a:endParaRPr lang="en-US" dirty="0"/>
          </a:p>
          <a:p>
            <a:pPr marL="742950" lvl="1" indent="-285750">
              <a:buFont typeface="Arial" panose="020B0604020202020204" pitchFamily="34" charset="0"/>
              <a:buChar char="•"/>
            </a:pPr>
            <a:r>
              <a:rPr lang="en-US" dirty="0"/>
              <a:t>Export asset as </a:t>
            </a:r>
            <a:r>
              <a:rPr lang="en-US" dirty="0" err="1"/>
              <a:t>LandUse</a:t>
            </a:r>
            <a:r>
              <a:rPr lang="en-US" dirty="0"/>
              <a:t>/</a:t>
            </a:r>
            <a:r>
              <a:rPr lang="en-US" dirty="0" err="1"/>
              <a:t>base_soymap_agsat_year</a:t>
            </a:r>
            <a:endParaRPr lang="en-US" dirty="0"/>
          </a:p>
          <a:p>
            <a:pPr marL="742950" lvl="1" indent="-285750">
              <a:buFont typeface="Arial" panose="020B0604020202020204" pitchFamily="34" charset="0"/>
              <a:buChar char="•"/>
            </a:pPr>
            <a:r>
              <a:rPr lang="en-US" dirty="0"/>
              <a:t>In GEE file </a:t>
            </a:r>
            <a:r>
              <a:rPr lang="en-US" dirty="0" err="1"/>
              <a:t>LandCover</a:t>
            </a:r>
            <a:r>
              <a:rPr lang="en-US" dirty="0"/>
              <a:t>/Soy Classification Masking, take the individual years’ </a:t>
            </a:r>
            <a:r>
              <a:rPr lang="en-US" dirty="0" err="1"/>
              <a:t>base_soymap_year</a:t>
            </a:r>
            <a:r>
              <a:rPr lang="en-US" dirty="0"/>
              <a:t> assets and turn them into a single image collection called </a:t>
            </a:r>
            <a:r>
              <a:rPr lang="en-US" dirty="0" err="1"/>
              <a:t>base_soymaps</a:t>
            </a:r>
            <a:r>
              <a:rPr lang="en-US" dirty="0"/>
              <a:t>. </a:t>
            </a:r>
          </a:p>
          <a:p>
            <a:pPr marL="285750" indent="-285750">
              <a:buFont typeface="Arial" panose="020B0604020202020204" pitchFamily="34" charset="0"/>
              <a:buChar char="•"/>
            </a:pPr>
            <a:r>
              <a:rPr lang="en-US" dirty="0"/>
              <a:t>For crop timing map, first need to create 2018 land cover map</a:t>
            </a:r>
          </a:p>
          <a:p>
            <a:pPr marL="742950" lvl="1" indent="-285750">
              <a:buFont typeface="Arial" panose="020B0604020202020204" pitchFamily="34" charset="0"/>
              <a:buChar char="•"/>
            </a:pPr>
            <a:r>
              <a:rPr lang="en-US" dirty="0"/>
              <a:t>GEE file </a:t>
            </a:r>
            <a:r>
              <a:rPr lang="en-US" dirty="0" err="1"/>
              <a:t>Timeseries_Analysis_Modis</a:t>
            </a:r>
            <a:r>
              <a:rPr lang="en-US" dirty="0"/>
              <a:t>/Timeseries Analysis v10 (difference from v9: uses map3 instead of map2.3 as mask; uses my land cover maps instead of Jake’s land cover maps)</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83312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3088914" y="2440698"/>
            <a:ext cx="5758499" cy="461665"/>
          </a:xfrm>
          <a:prstGeom prst="rect">
            <a:avLst/>
          </a:prstGeom>
          <a:noFill/>
        </p:spPr>
        <p:txBody>
          <a:bodyPr wrap="none" rtlCol="0">
            <a:spAutoFit/>
          </a:bodyPr>
          <a:lstStyle/>
          <a:p>
            <a:r>
              <a:rPr lang="en-US" sz="2400" dirty="0"/>
              <a:t>Creating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084564889"/>
              </p:ext>
            </p:extLst>
          </p:nvPr>
        </p:nvGraphicFramePr>
        <p:xfrm>
          <a:off x="0" y="1457960"/>
          <a:ext cx="12192000" cy="540004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a:t>
                      </a:r>
                      <a:r>
                        <a:rPr lang="en-US" sz="1400" dirty="0" err="1"/>
                        <a:t>etc</a:t>
                      </a:r>
                      <a:endParaRPr lang="en-US" sz="1400" dirty="0"/>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757944" y="0"/>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1456</TotalTime>
  <Words>1989</Words>
  <Application>Microsoft Office PowerPoint</Application>
  <PresentationFormat>Widescreen</PresentationFormat>
  <Paragraphs>122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35</cp:revision>
  <dcterms:created xsi:type="dcterms:W3CDTF">2019-02-21T00:55:03Z</dcterms:created>
  <dcterms:modified xsi:type="dcterms:W3CDTF">2019-02-26T01:22:27Z</dcterms:modified>
</cp:coreProperties>
</file>

<file path=docProps/thumbnail.jpeg>
</file>